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0" r:id="rId9"/>
    <p:sldId id="264" r:id="rId10"/>
    <p:sldId id="265" r:id="rId11"/>
    <p:sldId id="275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245" autoAdjust="0"/>
  </p:normalViewPr>
  <p:slideViewPr>
    <p:cSldViewPr>
      <p:cViewPr varScale="1">
        <p:scale>
          <a:sx n="55" d="100"/>
          <a:sy n="55" d="100"/>
        </p:scale>
        <p:origin x="180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B0036-7674-40F9-8D20-12256A26CDE9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4A247-5447-4905-85AB-CE76603FC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77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4A247-5447-4905-85AB-CE76603FCC4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76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5B1-4069-48A9-8CEF-780BEED7F90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31AD-6585-4320-B84C-7539F45C6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5B1-4069-48A9-8CEF-780BEED7F90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31AD-6585-4320-B84C-7539F45C6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5B1-4069-48A9-8CEF-780BEED7F90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31AD-6585-4320-B84C-7539F45C6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5B1-4069-48A9-8CEF-780BEED7F90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31AD-6585-4320-B84C-7539F45C6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5B1-4069-48A9-8CEF-780BEED7F90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31AD-6585-4320-B84C-7539F45C6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5B1-4069-48A9-8CEF-780BEED7F90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31AD-6585-4320-B84C-7539F45C6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5B1-4069-48A9-8CEF-780BEED7F90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31AD-6585-4320-B84C-7539F45C6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5B1-4069-48A9-8CEF-780BEED7F90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31AD-6585-4320-B84C-7539F45C6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5B1-4069-48A9-8CEF-780BEED7F90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31AD-6585-4320-B84C-7539F45C6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5B1-4069-48A9-8CEF-780BEED7F90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31AD-6585-4320-B84C-7539F45C6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5B1-4069-48A9-8CEF-780BEED7F90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31AD-6585-4320-B84C-7539F45C6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2D25B1-4069-48A9-8CEF-780BEED7F90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D531AD-6585-4320-B84C-7539F45C6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68959" y="5342807"/>
            <a:ext cx="3888432" cy="1008111"/>
          </a:xfrm>
        </p:spPr>
        <p:style>
          <a:lnRef idx="2">
            <a:schemeClr val="accent6">
              <a:shade val="50000"/>
            </a:schemeClr>
          </a:lnRef>
          <a:fillRef idx="1002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Руководитель мини музея: 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Гаенко</a:t>
            </a:r>
            <a:r>
              <a:rPr lang="ru-RU" dirty="0">
                <a:solidFill>
                  <a:srgbClr val="002060"/>
                </a:solidFill>
              </a:rPr>
              <a:t> М.В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dirty="0" smtClean="0">
                <a:solidFill>
                  <a:srgbClr val="002060"/>
                </a:solidFill>
              </a:rPr>
              <a:t>	    </a:t>
            </a:r>
            <a:r>
              <a:rPr lang="ru-RU" dirty="0" err="1" smtClean="0">
                <a:solidFill>
                  <a:srgbClr val="002060"/>
                </a:solidFill>
              </a:rPr>
              <a:t>Портало</a:t>
            </a:r>
            <a:r>
              <a:rPr lang="ru-RU" smtClean="0">
                <a:solidFill>
                  <a:srgbClr val="002060"/>
                </a:solidFill>
              </a:rPr>
              <a:t> А.С.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Участники : дети средней группы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04856" cy="1872208"/>
          </a:xfrm>
        </p:spPr>
        <p:style>
          <a:lnRef idx="2">
            <a:schemeClr val="accent6">
              <a:shade val="50000"/>
            </a:schemeClr>
          </a:lnRef>
          <a:fillRef idx="1001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      Мини Музей</a:t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>     «Насекомые»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4" name="Picture 8" descr="http://img-fotki.yandex.ru/get/5013/119528728.a12/0_95a80_1c00e6ba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9727">
            <a:off x="299782" y="850831"/>
            <a:ext cx="1944687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0_535c6_edcd84c1_X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87496"/>
            <a:ext cx="2643205" cy="2710622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7449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76672"/>
            <a:ext cx="6400800" cy="6480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«Игротека»</a:t>
            </a:r>
            <a:endParaRPr lang="ru-RU" sz="4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МБДОУ №48\Pictures\2013-02-15 фото 13 гр\WP_20140225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84" y="1124744"/>
            <a:ext cx="748883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7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7199999" cy="5400000"/>
          </a:xfrm>
        </p:spPr>
      </p:pic>
    </p:spTree>
    <p:extLst>
      <p:ext uri="{BB962C8B-B14F-4D97-AF65-F5344CB8AC3E}">
        <p14:creationId xmlns:p14="http://schemas.microsoft.com/office/powerpoint/2010/main" val="40492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Спасибо за внимание!!!!</a:t>
            </a:r>
          </a:p>
          <a:p>
            <a:pPr algn="ctr">
              <a:buNone/>
            </a:pPr>
            <a:endParaRPr lang="ru-RU" sz="44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img-fotki.yandex.ru/get/5013/119528728.a12/0_95a80_1c00e6ba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9727">
            <a:off x="3352783" y="3310565"/>
            <a:ext cx="2286140" cy="195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91669" y="260648"/>
            <a:ext cx="6400800" cy="2826648"/>
          </a:xfrm>
        </p:spPr>
        <p:style>
          <a:lnRef idx="1">
            <a:schemeClr val="accent6"/>
          </a:lnRef>
          <a:fillRef idx="1001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Профиль музея</a:t>
            </a:r>
            <a:r>
              <a:rPr lang="ru-RU" sz="5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Познавательно-исследовательский</a:t>
            </a:r>
            <a:endParaRPr lang="ru-RU" sz="4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54281867_44941309_4607175_3537858_114654583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82" y="3250851"/>
            <a:ext cx="5256584" cy="3490517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8254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60648"/>
            <a:ext cx="6400800" cy="2448272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</a:t>
            </a:r>
            <a:r>
              <a:rPr lang="ru-RU" sz="3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</a:t>
            </a:r>
            <a:r>
              <a:rPr lang="ru-RU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развития познавательных и творческих способностей </a:t>
            </a:r>
            <a:r>
              <a:rPr lang="ru-RU" sz="3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36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5" y="1210444"/>
            <a:ext cx="7838256" cy="121044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image003(49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3786190"/>
            <a:ext cx="2286016" cy="2286016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6" name="Рисунок 5" descr="0_805ca_fff5290e_X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54" y="3786190"/>
            <a:ext cx="2390906" cy="2286016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7" name="Рисунок 6" descr="x_f38ceaa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3786190"/>
            <a:ext cx="2270311" cy="2328865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6679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88640"/>
            <a:ext cx="3960439" cy="1656184"/>
          </a:xfrm>
        </p:spPr>
        <p:txBody>
          <a:bodyPr/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0034" y="642918"/>
            <a:ext cx="7920880" cy="5834358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ru-RU" sz="3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Задачи :     </a:t>
            </a:r>
          </a:p>
          <a:p>
            <a:pPr lvl="0">
              <a:buNone/>
            </a:pPr>
            <a:r>
              <a:rPr lang="ru-RU" sz="3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</a:t>
            </a:r>
            <a:r>
              <a:rPr lang="ru-RU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элементарные представления о </a:t>
            </a:r>
            <a:r>
              <a:rPr lang="ru-RU" sz="3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насекомых осенью;</a:t>
            </a:r>
            <a:endParaRPr lang="ru-RU" sz="36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sz="3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</a:t>
            </a:r>
            <a:r>
              <a:rPr lang="ru-RU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 отношение к живому;</a:t>
            </a:r>
          </a:p>
          <a:p>
            <a:pPr lvl="0">
              <a:buNone/>
            </a:pPr>
            <a:r>
              <a:rPr lang="ru-RU" sz="3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</a:t>
            </a:r>
            <a:r>
              <a:rPr lang="ru-RU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эмоциональную отзывчивость;</a:t>
            </a:r>
          </a:p>
          <a:p>
            <a:pPr lvl="0">
              <a:buNone/>
            </a:pPr>
            <a:r>
              <a:rPr lang="ru-RU" sz="3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</a:t>
            </a:r>
            <a:r>
              <a:rPr lang="ru-RU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навыки;</a:t>
            </a:r>
          </a:p>
          <a:p>
            <a:pPr lvl="0">
              <a:buNone/>
            </a:pPr>
            <a:r>
              <a:rPr lang="ru-RU" sz="3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-формировать </a:t>
            </a:r>
            <a:r>
              <a:rPr lang="ru-RU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исследовательской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6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88640"/>
            <a:ext cx="6400800" cy="40176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  <a:r>
              <a:rPr lang="ru-RU" sz="1800" dirty="0" smtClean="0"/>
              <a:t>: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190913"/>
              </p:ext>
            </p:extLst>
          </p:nvPr>
        </p:nvGraphicFramePr>
        <p:xfrm>
          <a:off x="686667" y="870317"/>
          <a:ext cx="7313466" cy="55907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3466"/>
              </a:tblGrid>
              <a:tr h="560859">
                <a:tc>
                  <a:txBody>
                    <a:bodyPr/>
                    <a:lstStyle/>
                    <a:p>
                      <a:pPr marL="20955" marR="20955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165"/>
                        </a:spcAft>
                      </a:pPr>
                      <a:r>
                        <a:rPr lang="ru-RU" sz="2400" dirty="0">
                          <a:solidFill>
                            <a:schemeClr val="accent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Беседы «Путешествие в мир насекомых»</a:t>
                      </a:r>
                      <a:endParaRPr lang="ru-RU" sz="2400" dirty="0">
                        <a:solidFill>
                          <a:schemeClr val="accent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8164">
                <a:tc>
                  <a:txBody>
                    <a:bodyPr/>
                    <a:lstStyle/>
                    <a:p>
                      <a:pPr marL="20955" marR="20955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165"/>
                        </a:spcAft>
                      </a:pPr>
                      <a:r>
                        <a:rPr lang="ru-RU" sz="2400" dirty="0">
                          <a:solidFill>
                            <a:schemeClr val="accent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Наблюдения за </a:t>
                      </a:r>
                      <a:r>
                        <a:rPr lang="ru-RU" sz="2400" dirty="0" smtClean="0">
                          <a:solidFill>
                            <a:schemeClr val="accent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насекомыми осенью</a:t>
                      </a:r>
                      <a:endParaRPr lang="ru-RU" sz="2400" dirty="0">
                        <a:solidFill>
                          <a:schemeClr val="accent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8609">
                <a:tc>
                  <a:txBody>
                    <a:bodyPr/>
                    <a:lstStyle/>
                    <a:p>
                      <a:pPr marL="20955" marR="20955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165"/>
                        </a:spcAft>
                      </a:pPr>
                      <a:r>
                        <a:rPr lang="ru-RU" sz="2400" dirty="0">
                          <a:solidFill>
                            <a:schemeClr val="accent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2400" dirty="0" smtClean="0">
                          <a:solidFill>
                            <a:schemeClr val="accent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Музыкальная игра «Жуки и бабочки»</a:t>
                      </a:r>
                      <a:endParaRPr lang="ru-RU" sz="2400" dirty="0">
                        <a:solidFill>
                          <a:schemeClr val="accent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57343">
                <a:tc>
                  <a:txBody>
                    <a:bodyPr/>
                    <a:lstStyle/>
                    <a:p>
                      <a:pPr marL="20955" marR="20955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165"/>
                        </a:spcAft>
                      </a:pPr>
                      <a:r>
                        <a:rPr lang="ru-RU" sz="2400" dirty="0">
                          <a:solidFill>
                            <a:schemeClr val="accent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ru-RU" sz="2400" dirty="0" smtClean="0">
                          <a:solidFill>
                            <a:schemeClr val="accent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Роспись камушков «Божья коровка»</a:t>
                      </a:r>
                      <a:endParaRPr lang="ru-RU" sz="2400" dirty="0">
                        <a:solidFill>
                          <a:schemeClr val="accent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57343">
                <a:tc>
                  <a:txBody>
                    <a:bodyPr/>
                    <a:lstStyle/>
                    <a:p>
                      <a:pPr marL="20955" marR="20955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165"/>
                        </a:spcAft>
                      </a:pPr>
                      <a:r>
                        <a:rPr lang="ru-RU" sz="2400" dirty="0">
                          <a:solidFill>
                            <a:schemeClr val="accent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Настольные игры: «Лото», «Божьи коровки</a:t>
                      </a:r>
                      <a:r>
                        <a:rPr lang="ru-RU" sz="2400" dirty="0" smtClean="0">
                          <a:solidFill>
                            <a:schemeClr val="accent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»,</a:t>
                      </a:r>
                      <a:r>
                        <a:rPr lang="ru-RU" sz="2400" baseline="0" dirty="0" smtClean="0">
                          <a:solidFill>
                            <a:schemeClr val="accent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accent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2400" dirty="0">
                          <a:solidFill>
                            <a:schemeClr val="accent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Паучок»</a:t>
                      </a:r>
                      <a:endParaRPr lang="ru-RU" sz="2400" dirty="0">
                        <a:solidFill>
                          <a:schemeClr val="accent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01163">
                <a:tc>
                  <a:txBody>
                    <a:bodyPr/>
                    <a:lstStyle/>
                    <a:p>
                      <a:pPr marL="20955" marR="20955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165"/>
                        </a:spcAft>
                      </a:pPr>
                      <a:r>
                        <a:rPr lang="ru-RU" sz="2400" dirty="0">
                          <a:solidFill>
                            <a:schemeClr val="accent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 Подвижные игры «Бабочки и ласточки</a:t>
                      </a:r>
                      <a:r>
                        <a:rPr lang="ru-RU" sz="2400" dirty="0" smtClean="0">
                          <a:solidFill>
                            <a:schemeClr val="accent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»,«</a:t>
                      </a:r>
                      <a:r>
                        <a:rPr lang="ru-RU" sz="2400" dirty="0">
                          <a:solidFill>
                            <a:schemeClr val="accent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Стрекозы, бабочки, пчёлы, кузнечики»</a:t>
                      </a:r>
                      <a:endParaRPr lang="ru-RU" sz="2400" dirty="0">
                        <a:solidFill>
                          <a:schemeClr val="accent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85522">
                <a:tc>
                  <a:txBody>
                    <a:bodyPr/>
                    <a:lstStyle/>
                    <a:p>
                      <a:pPr marL="20955" marR="20955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165"/>
                        </a:spcAft>
                      </a:pPr>
                      <a:r>
                        <a:rPr lang="ru-RU" sz="2400" dirty="0">
                          <a:solidFill>
                            <a:schemeClr val="accent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 </a:t>
                      </a:r>
                      <a:r>
                        <a:rPr lang="ru-RU" sz="2400" dirty="0" smtClean="0">
                          <a:solidFill>
                            <a:schemeClr val="accent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Коллективная </a:t>
                      </a:r>
                      <a:r>
                        <a:rPr lang="ru-RU" sz="2400" dirty="0">
                          <a:solidFill>
                            <a:schemeClr val="accent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аппликация </a:t>
                      </a:r>
                      <a:r>
                        <a:rPr lang="ru-RU" sz="2400" dirty="0" smtClean="0">
                          <a:solidFill>
                            <a:schemeClr val="accent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«Куда спешат насекомые»</a:t>
                      </a:r>
                    </a:p>
                    <a:p>
                      <a:pPr marL="20955" marR="20955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165"/>
                        </a:spcAft>
                      </a:pPr>
                      <a:r>
                        <a:rPr lang="ru-RU" sz="2400" dirty="0" smtClean="0">
                          <a:solidFill>
                            <a:schemeClr val="accent5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.Показ презентации « Насекомые»</a:t>
                      </a:r>
                      <a:endParaRPr lang="ru-RU" sz="2400" dirty="0">
                        <a:solidFill>
                          <a:schemeClr val="accent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8" descr="http://www.decorado-shop.com/out/pictures/master/product/1/1032036030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8" b="15492"/>
          <a:stretch>
            <a:fillRect/>
          </a:stretch>
        </p:blipFill>
        <p:spPr bwMode="auto">
          <a:xfrm rot="-688396">
            <a:off x="6929238" y="223817"/>
            <a:ext cx="1917700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7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56498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Оформление мини-музея</a:t>
            </a:r>
            <a:r>
              <a:rPr lang="ru-RU" sz="3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Музейные экспонаты собраны в соответствии с возрастом детей. Коллекции мини-музея располагаются на полках ,стенах групповой комнаты. Экспонаты находятся в свободном доступе для детей .Игрушки  могут быть использованы в процессе Непосредственно образовательной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30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332656"/>
            <a:ext cx="6400800" cy="720080"/>
          </a:xfrm>
        </p:spPr>
        <p:txBody>
          <a:bodyPr>
            <a:normAutofit lnSpcReduction="10000"/>
          </a:bodyPr>
          <a:lstStyle/>
          <a:p>
            <a:pPr lvl="2">
              <a:buNone/>
            </a:pPr>
            <a:r>
              <a:rPr lang="ru-RU" sz="4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«Галерея»</a:t>
            </a:r>
            <a:endParaRPr lang="ru-RU" sz="4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00" y="1046058"/>
            <a:ext cx="405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«Библиотека»</a:t>
            </a:r>
            <a:endParaRPr lang="ru-RU" sz="4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МБДОУ №48\Pictures\2013-02-15 фото 13 гр\WP_20140225_0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25"/>
          <a:stretch/>
        </p:blipFill>
        <p:spPr bwMode="auto">
          <a:xfrm>
            <a:off x="1019886" y="1556792"/>
            <a:ext cx="6647028" cy="470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242</TotalTime>
  <Words>208</Words>
  <Application>Microsoft Office PowerPoint</Application>
  <PresentationFormat>Экран (4:3)</PresentationFormat>
  <Paragraphs>30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Georgia</vt:lpstr>
      <vt:lpstr>Times New Roman</vt:lpstr>
      <vt:lpstr>Trebuchet MS</vt:lpstr>
      <vt:lpstr>Воздушный поток</vt:lpstr>
      <vt:lpstr>      Мини Музей      «Насекомые»</vt:lpstr>
      <vt:lpstr>Презентация PowerPoint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 Музей      «Насекомые»</dc:title>
  <dc:creator>ГАЕНКО</dc:creator>
  <cp:lastModifiedBy>Пользователь Windows</cp:lastModifiedBy>
  <cp:revision>28</cp:revision>
  <dcterms:created xsi:type="dcterms:W3CDTF">2014-02-04T06:51:38Z</dcterms:created>
  <dcterms:modified xsi:type="dcterms:W3CDTF">2018-06-12T12:30:45Z</dcterms:modified>
</cp:coreProperties>
</file>